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2B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74" y="152548"/>
            <a:ext cx="11981226" cy="696746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774" y="-263514"/>
            <a:ext cx="10777421" cy="5737035"/>
          </a:xfrm>
        </p:spPr>
        <p:txBody>
          <a:bodyPr>
            <a:noAutofit/>
          </a:bodyPr>
          <a:lstStyle/>
          <a:p>
            <a:r>
              <a:rPr lang="ru-RU" sz="6600" b="1" i="1" spc="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Моя гордость-</a:t>
            </a:r>
            <a:br>
              <a:rPr lang="ru-RU" sz="6600" b="1" i="1" spc="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b="1" i="1" spc="3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мой прадедушка!!!</a:t>
            </a:r>
            <a:endParaRPr lang="ru-RU" sz="6600" b="1" i="1" spc="3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5794872"/>
            <a:ext cx="8915399" cy="10879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671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41" y="0"/>
            <a:ext cx="11973059" cy="679670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8384" y="491066"/>
            <a:ext cx="10801082" cy="5718220"/>
          </a:xfrm>
        </p:spPr>
        <p:txBody>
          <a:bodyPr>
            <a:noAutofit/>
          </a:bodyPr>
          <a:lstStyle/>
          <a:p>
            <a:r>
              <a:rPr lang="ru-RU" sz="4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СОЛДАТУ,</a:t>
            </a:r>
            <a:br>
              <a:rPr lang="ru-RU" sz="4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СМЕЛОСТЬ,ОТВАГУ,</a:t>
            </a:r>
            <a:br>
              <a:rPr lang="ru-RU" sz="4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ВЕРНОСТЬ РОДНОЙ ЗЕМЛЕ.</a:t>
            </a:r>
            <a:br>
              <a:rPr lang="ru-RU" sz="4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i="1" u="sng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i="1" u="sng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ТО ,ЧТО ПОШЁЛ</a:t>
            </a:r>
            <a:br>
              <a:rPr lang="ru-RU" sz="4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НАВСТРЕЧУ БЕДЕ ,НАВСТРЕЧУ ВОЙНЕ!</a:t>
            </a:r>
            <a:endParaRPr lang="ru-RU" sz="4400" b="1" i="1" u="sng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279363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323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8667" y="624110"/>
            <a:ext cx="9895945" cy="5827490"/>
          </a:xfrm>
        </p:spPr>
        <p:txBody>
          <a:bodyPr>
            <a:noAutofit/>
          </a:bodyPr>
          <a:lstStyle/>
          <a:p>
            <a:r>
              <a:rPr lang="ru-RU" sz="4400" b="1" i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КУНГУРОВ ДМИТРИЙ МАТВЕЕВИЧ.</a:t>
            </a:r>
            <a:endParaRPr lang="ru-RU" sz="4400" b="1" i="1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425" y="4675030"/>
            <a:ext cx="4945488" cy="2157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РОДИЛСЯ 21 ОКТЯБРЯ 1914 ГОД</a:t>
            </a:r>
          </a:p>
          <a:p>
            <a:pPr marL="0" indent="0">
              <a:buNone/>
            </a:pPr>
            <a:r>
              <a:rPr lang="ru-RU" sz="3200" b="1" i="1" u="sng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УМЕР 1992 ГОД</a:t>
            </a:r>
            <a:endParaRPr lang="ru-RU" sz="3200" b="1" i="1" u="sng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943" y="1584102"/>
            <a:ext cx="5805571" cy="524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1" y="-103031"/>
            <a:ext cx="12363718" cy="69610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0"/>
            <a:ext cx="8915399" cy="1778000"/>
          </a:xfrm>
        </p:spPr>
        <p:txBody>
          <a:bodyPr/>
          <a:lstStyle/>
          <a:p>
            <a:r>
              <a:rPr lang="ru-RU" b="1" i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НАГРАДЫ МОЕГО ПРАДЕДА.</a:t>
            </a:r>
            <a:endParaRPr lang="ru-RU" b="1" i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89212" y="2116667"/>
            <a:ext cx="8915399" cy="3793243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Красная звезда.</a:t>
            </a:r>
          </a:p>
          <a:p>
            <a:pPr marL="342900" indent="-342900">
              <a:buAutoNum type="arabicPeriod"/>
            </a:pP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20 лет победы.</a:t>
            </a:r>
          </a:p>
          <a:p>
            <a:pPr marL="342900" indent="-342900">
              <a:buAutoNum type="arabicPeriod"/>
            </a:pP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40 лет победы.</a:t>
            </a:r>
          </a:p>
          <a:p>
            <a:pPr marL="342900" indent="-342900">
              <a:buAutoNum type="arabicPeriod"/>
            </a:pP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50 лет победы.</a:t>
            </a:r>
          </a:p>
          <a:p>
            <a:pPr marL="342900" indent="-342900">
              <a:buAutoNum type="arabicPeriod"/>
            </a:pP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 За взятие Вены.</a:t>
            </a:r>
          </a:p>
          <a:p>
            <a:pPr marL="342900" indent="-342900">
              <a:buAutoNum type="arabicPeriod"/>
            </a:pP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За нашу советскую родину.</a:t>
            </a:r>
          </a:p>
          <a:p>
            <a:pPr marL="342900" indent="-342900">
              <a:buAutoNum type="arabicPeriod"/>
            </a:pP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За оборону Сталинграда.</a:t>
            </a:r>
          </a:p>
          <a:p>
            <a:pPr marL="342900" indent="-342900">
              <a:buAutoNum type="arabicPeriod"/>
            </a:pP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За взятие города Будапешт.</a:t>
            </a:r>
          </a:p>
          <a:p>
            <a:pPr marL="342900" indent="-342900">
              <a:buAutoNum type="arabicPeriod"/>
            </a:pP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За участие в Великой  </a:t>
            </a:r>
            <a:r>
              <a:rPr lang="ru-RU" sz="2400" b="1" i="1" u="sng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течественной войне.</a:t>
            </a:r>
          </a:p>
          <a:p>
            <a:pPr marL="342900" indent="-342900">
              <a:buAutoNum type="arabicPeriod"/>
            </a:pP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За старый  2-ой украинский фронт.</a:t>
            </a:r>
          </a:p>
          <a:p>
            <a:pPr marL="342900" indent="-342900">
              <a:buAutoNum type="arabicPeriod"/>
            </a:pPr>
            <a:r>
              <a:rPr lang="ru-RU" sz="2400" b="1" i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За боевые заслуги.</a:t>
            </a:r>
            <a:endParaRPr lang="ru-RU" sz="2400" b="1" i="1" u="sng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733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1" y="0"/>
            <a:ext cx="1197305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941" y="4759287"/>
            <a:ext cx="10742842" cy="2098712"/>
          </a:xfrm>
        </p:spPr>
        <p:txBody>
          <a:bodyPr>
            <a:normAutofit/>
          </a:bodyPr>
          <a:lstStyle/>
          <a:p>
            <a:r>
              <a:rPr lang="ru-RU" sz="32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Мой прадед воевал на </a:t>
            </a:r>
            <a:r>
              <a:rPr lang="ru-RU" sz="3200" b="1" i="1" u="sng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Японской,Финской</a:t>
            </a:r>
            <a:r>
              <a:rPr lang="ru-RU" sz="32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Отечественной войнах</a:t>
            </a:r>
            <a:r>
              <a:rPr lang="ru-RU" sz="32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1939 по 1947 годы. </a:t>
            </a:r>
            <a:endParaRPr lang="ru-RU" sz="3200" b="1" i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2589212" y="3536414"/>
            <a:ext cx="8915399" cy="81763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044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20" y="-115910"/>
            <a:ext cx="11809926" cy="69739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5532" y="3310452"/>
            <a:ext cx="9083547" cy="3393582"/>
          </a:xfrm>
        </p:spPr>
        <p:txBody>
          <a:bodyPr>
            <a:noAutofit/>
          </a:bodyPr>
          <a:lstStyle/>
          <a:p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Мой прадедушка был танкистом. Я им очень горжусь!</a:t>
            </a:r>
            <a:b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раз, я вспоминаю 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солдат, 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пролили кровь за 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Родину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800" b="1" i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42600" y="1815181"/>
            <a:ext cx="8915399" cy="155586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2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1" y="0"/>
            <a:ext cx="1241523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914" y="0"/>
            <a:ext cx="11651086" cy="1867437"/>
          </a:xfrm>
        </p:spPr>
        <p:txBody>
          <a:bodyPr/>
          <a:lstStyle/>
          <a:p>
            <a:r>
              <a:rPr lang="ru-RU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 его ждали  жена и дочка.</a:t>
            </a:r>
            <a:endParaRPr lang="ru-RU" b="1" i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2098" y="2570828"/>
            <a:ext cx="4969901" cy="4287172"/>
          </a:xfrm>
        </p:spPr>
        <p:txBody>
          <a:bodyPr>
            <a:normAutofit/>
          </a:bodyPr>
          <a:lstStyle/>
          <a:p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моя прабабушка </a:t>
            </a:r>
            <a:r>
              <a:rPr lang="ru-RU" sz="2800" b="1" i="1" u="sng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Кунгурова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Татьяна </a:t>
            </a:r>
            <a:r>
              <a:rPr lang="ru-RU" sz="2800" b="1" i="1" u="sng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Яковлевна.Она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работала в тылу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копала 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копы, на заводе делала снаряды для фронта.</a:t>
            </a:r>
            <a:endParaRPr lang="ru-RU" sz="2800" b="1" i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751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5" y="0"/>
            <a:ext cx="1179644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742" y="609600"/>
            <a:ext cx="9456870" cy="5675290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Ушёл из жизни ветеран,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от обид, а не от ран,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та страна, в которой жил,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защищал, что он любил?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 трудно жил при жизни той,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Ему теперь :  «Кто ты такой?»,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 Медали можно ведь купить! »,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он такое мог простить?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Другим путём идёт страна,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Ему подачка не нужна,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Дожил без денег до седин,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обходился без машин.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раны старые болят,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помнит лица тех ребят,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уходили на войну,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видя первую весну.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вот, уходят старики,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Подчас от боли, от тоски,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Хотя есть внуки и семья,</a:t>
            </a:r>
            <a:b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Они-история твоя!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2589212" y="5909910"/>
            <a:ext cx="8915399" cy="13028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470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844" y="3709115"/>
            <a:ext cx="4516192" cy="31488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124" y="0"/>
            <a:ext cx="11092488" cy="4778062"/>
          </a:xfrm>
        </p:spPr>
        <p:txBody>
          <a:bodyPr>
            <a:noAutofit/>
          </a:bodyPr>
          <a:lstStyle/>
          <a:p>
            <a: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призываю историю знать,</a:t>
            </a:r>
            <a:b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Побольше учиться ,книги читать.</a:t>
            </a:r>
            <a:b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Смутные годы были давно,</a:t>
            </a:r>
            <a:b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не забудем мы всё равно</a:t>
            </a:r>
            <a:b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прадеды наши шли в трудный бой,</a:t>
            </a:r>
            <a:b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Желали им все победы большой.</a:t>
            </a:r>
            <a:r>
              <a:rPr lang="ru-RU" sz="36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помните люди, нет большей беды,</a:t>
            </a:r>
            <a:b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жёсткой и страшной войны!</a:t>
            </a:r>
            <a:b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i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</a:t>
            </a:r>
            <a:endParaRPr lang="ru-RU" sz="3600" b="1" i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0608" y="5135450"/>
            <a:ext cx="7389215" cy="1365161"/>
          </a:xfrm>
        </p:spPr>
        <p:txBody>
          <a:bodyPr/>
          <a:lstStyle/>
          <a:p>
            <a:endParaRPr lang="ru-RU" b="1" i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790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458" y="0"/>
            <a:ext cx="7014693" cy="66717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350" y="4237149"/>
            <a:ext cx="5072108" cy="2620851"/>
          </a:xfrm>
        </p:spPr>
        <p:txBody>
          <a:bodyPr>
            <a:normAutofit/>
          </a:bodyPr>
          <a:lstStyle/>
          <a:p>
            <a:pPr lvl="0">
              <a:spcBef>
                <a:spcPts val="1000"/>
              </a:spcBef>
            </a:pPr>
            <a:r>
              <a:rPr lang="ru-RU" sz="2400" b="1" i="1" u="sng" dirty="0">
                <a:solidFill>
                  <a:srgbClr val="E78712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Работу выполнила ученица 4 Г класса МБОУ «Лицей №116»  Сабанина Ульяна.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69324" y="315529"/>
            <a:ext cx="4494731" cy="38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8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387</TotalTime>
  <Words>158</Words>
  <Application>Microsoft Office PowerPoint</Application>
  <PresentationFormat>Произвольный</PresentationFormat>
  <Paragraphs>24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Легкий дым</vt:lpstr>
      <vt:lpstr>Моя гордость- мой прадедушка!!!</vt:lpstr>
      <vt:lpstr>СПАСИБО СОЛДАТУ, ЗА СМЕЛОСТЬ,ОТВАГУ, ЗА ВЕРНОСТЬ РОДНОЙ ЗЕМЛЕ.  СПАСИБО ЗА ТО ,ЧТО ПОШЁЛ НАВСТРЕЧУ БЕДЕ ,НАВСТРЕЧУ ВОЙНЕ!</vt:lpstr>
      <vt:lpstr>КУНГУРОВ ДМИТРИЙ МАТВЕЕВИЧ.</vt:lpstr>
      <vt:lpstr>НАГРАДЫ МОЕГО ПРАДЕДА.</vt:lpstr>
      <vt:lpstr>Мой прадед воевал на Японской,Финской и Отечественной войнах с 1939 по 1947 годы. </vt:lpstr>
      <vt:lpstr>Мой прадедушка был танкистом. Я им очень горжусь! Не раз, я вспоминаю солдат, которые пролили кровь за Родину.</vt:lpstr>
      <vt:lpstr>Дома его ждали  жена и дочка.</vt:lpstr>
      <vt:lpstr>Ушёл из жизни ветеран, Но от обид, а не от ран, Где та страна, в которой жил, Что защищал, что он любил? Он  трудно жил при жизни той, Ему теперь :  «Кто ты такой?»,  « Медали можно ведь купить! », Как он такое мог простить? Другим путём идёт страна, Ему подачка не нужна, Дожил без денег до седин, И обходился без машин. А раны старые болят, Он помнит лица тех ребят, Что уходили на войну, Не видя первую весну. И вот, уходят старики, Подчас от боли, от тоски, Хотя есть внуки и семья, Они-история твоя!</vt:lpstr>
      <vt:lpstr>Я призываю историю знать, Побольше учиться ,книги читать. Смутные годы были давно, Но не забудем мы всё равно Как прадеды наши шли в трудный бой, Желали им все победы большой. И помните люди, нет большей беды, Чем жёсткой и страшной войны!                                    </vt:lpstr>
      <vt:lpstr>Работу выполнила ученица 4 Г класса МБОУ «Лицей №116»  Сабанина Ульяна.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  ГОРДОСТЬ - МОЙ     ПРДЕДУШКА!!!</dc:title>
  <dc:creator>Алексей и Светлана</dc:creator>
  <cp:lastModifiedBy>УРАЛЕВА</cp:lastModifiedBy>
  <cp:revision>28</cp:revision>
  <dcterms:created xsi:type="dcterms:W3CDTF">2015-02-10T13:50:58Z</dcterms:created>
  <dcterms:modified xsi:type="dcterms:W3CDTF">2015-02-18T08:06:54Z</dcterms:modified>
</cp:coreProperties>
</file>